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73" d="100"/>
          <a:sy n="73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6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5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6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0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7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0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056D63-CAED-297B-E060-B91BBF60E5B3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934712" y="6642100"/>
            <a:ext cx="23510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Loyola University Maryland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83531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28">
            <a:extLst>
              <a:ext uri="{FF2B5EF4-FFF2-40B4-BE49-F238E27FC236}">
                <a16:creationId xmlns:a16="http://schemas.microsoft.com/office/drawing/2014/main" id="{27472281-2138-2D44-56F3-C066AA6B34A9}"/>
              </a:ext>
            </a:extLst>
          </p:cNvPr>
          <p:cNvCxnSpPr>
            <a:cxnSpLocks/>
          </p:cNvCxnSpPr>
          <p:nvPr/>
        </p:nvCxnSpPr>
        <p:spPr>
          <a:xfrm>
            <a:off x="138490" y="641831"/>
            <a:ext cx="1663652" cy="0"/>
          </a:xfrm>
          <a:prstGeom prst="straightConnector1">
            <a:avLst/>
          </a:prstGeom>
          <a:noFill/>
          <a:ln w="38103" cap="flat">
            <a:solidFill>
              <a:srgbClr val="41BA77"/>
            </a:solidFill>
            <a:prstDash val="solid"/>
            <a:miter/>
          </a:ln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99E91C4-E458-44D8-BD0E-6D40ED2D5818}"/>
              </a:ext>
            </a:extLst>
          </p:cNvPr>
          <p:cNvSpPr txBox="1"/>
          <p:nvPr/>
        </p:nvSpPr>
        <p:spPr>
          <a:xfrm>
            <a:off x="84817" y="102474"/>
            <a:ext cx="1180931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The “Business” of Club Leadership – Task Delegation, Running Effective Meetings, Vision and Goal Setting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CC51A5-1E27-FF24-D4F6-07BB0FD84D63}"/>
              </a:ext>
            </a:extLst>
          </p:cNvPr>
          <p:cNvSpPr txBox="1"/>
          <p:nvPr/>
        </p:nvSpPr>
        <p:spPr>
          <a:xfrm>
            <a:off x="460489" y="118411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5F72A-A36F-7556-672D-AE7DF9B3E2F3}"/>
              </a:ext>
            </a:extLst>
          </p:cNvPr>
          <p:cNvSpPr txBox="1"/>
          <p:nvPr/>
        </p:nvSpPr>
        <p:spPr>
          <a:xfrm>
            <a:off x="124592" y="857611"/>
            <a:ext cx="6996355" cy="340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lIns="91440" tIns="45720" rIns="91440" bIns="45720" rtlCol="0" anchor="ctr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 panose="020B0402020204020303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/>
                <a:ea typeface="+mn-ea"/>
                <a:cs typeface="+mn-cs"/>
              </a:rPr>
              <a:t>Task Delegation Scenario – what would you do?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PT Light" panose="020B0402020204020303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B1C3CE-ED69-A0CE-8054-C0CF290C9B71}"/>
              </a:ext>
            </a:extLst>
          </p:cNvPr>
          <p:cNvSpPr txBox="1"/>
          <p:nvPr/>
        </p:nvSpPr>
        <p:spPr>
          <a:xfrm>
            <a:off x="2335338" y="1545928"/>
            <a:ext cx="38100" cy="7345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67573A-5B0B-99EA-5B25-BD6A7486A234}"/>
              </a:ext>
            </a:extLst>
          </p:cNvPr>
          <p:cNvSpPr txBox="1"/>
          <p:nvPr/>
        </p:nvSpPr>
        <p:spPr>
          <a:xfrm>
            <a:off x="219287" y="1273511"/>
            <a:ext cx="6225422" cy="30777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Your club has the following list of tasks as it relates to a trivia night social event your club is hosting. How would you delegate given your current organization structure?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Create event and confirm approval on The Bridge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Research available funding options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Create marketing materials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Submit a funding proposal</a:t>
            </a:r>
            <a:endParaRPr lang="en-US" sz="1400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Schedule tabling to promote the event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Calibri"/>
              </a:rPr>
              <a:t>Plan a club meeting dedicated to event preparation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2951A-83F6-B89A-AD56-4BD2A39BBBC6}"/>
              </a:ext>
            </a:extLst>
          </p:cNvPr>
          <p:cNvSpPr txBox="1"/>
          <p:nvPr/>
        </p:nvSpPr>
        <p:spPr>
          <a:xfrm>
            <a:off x="4295014" y="2119896"/>
            <a:ext cx="342296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Consider partnerships with other RSOs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Email outreach via The Bridge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Create trivia questions/presentation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Sort out event logistics (trivia teams, points, etc.)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Miscellaneous communications/logistics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E49574-A0D3-9E86-A89F-DAAC18968923}"/>
              </a:ext>
            </a:extLst>
          </p:cNvPr>
          <p:cNvSpPr txBox="1"/>
          <p:nvPr/>
        </p:nvSpPr>
        <p:spPr>
          <a:xfrm>
            <a:off x="7556939" y="738430"/>
            <a:ext cx="4551582" cy="578882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lIns="91440" tIns="45720" rIns="91440" bIns="45720" rtlCol="0" anchor="ctr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 panose="020B0402020204020303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 panose="020B0402020204020303" pitchFamily="34" charset="0"/>
                <a:ea typeface="+mn-ea"/>
                <a:cs typeface="+mn-cs"/>
              </a:rPr>
              <a:t>How would you consider other non-priority club to-dos, like: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CAC705-B9D1-35B5-7A14-CC872D1B727D}"/>
              </a:ext>
            </a:extLst>
          </p:cNvPr>
          <p:cNvSpPr txBox="1"/>
          <p:nvPr/>
        </p:nvSpPr>
        <p:spPr>
          <a:xfrm>
            <a:off x="7763593" y="1487490"/>
            <a:ext cx="3815528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Preparing for an upcoming meeting with your club moderator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Communicate with CCSJ regarding the upcoming York Road Community Day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Determine a consistent fundraising plan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Onboarding the first-year representative to your exec board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cxnSp>
        <p:nvCxnSpPr>
          <p:cNvPr id="12" name="Straight Connector 28">
            <a:extLst>
              <a:ext uri="{FF2B5EF4-FFF2-40B4-BE49-F238E27FC236}">
                <a16:creationId xmlns:a16="http://schemas.microsoft.com/office/drawing/2014/main" id="{47B2B9E3-EF81-F05E-79CB-34A42354E735}"/>
              </a:ext>
            </a:extLst>
          </p:cNvPr>
          <p:cNvCxnSpPr>
            <a:cxnSpLocks/>
          </p:cNvCxnSpPr>
          <p:nvPr/>
        </p:nvCxnSpPr>
        <p:spPr>
          <a:xfrm>
            <a:off x="124592" y="3786074"/>
            <a:ext cx="11454529" cy="0"/>
          </a:xfrm>
          <a:prstGeom prst="straightConnector1">
            <a:avLst/>
          </a:prstGeom>
          <a:noFill/>
          <a:ln w="38103" cap="flat">
            <a:solidFill>
              <a:srgbClr val="41BA77"/>
            </a:solidFill>
            <a:prstDash val="solid"/>
            <a:miter/>
          </a:ln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072E0C3-4301-32E2-9DD0-94D5A0FD3FDC}"/>
              </a:ext>
            </a:extLst>
          </p:cNvPr>
          <p:cNvSpPr txBox="1"/>
          <p:nvPr/>
        </p:nvSpPr>
        <p:spPr>
          <a:xfrm>
            <a:off x="124592" y="3993731"/>
            <a:ext cx="5547607" cy="340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lIns="91440" tIns="45720" rIns="91440" bIns="45720" rtlCol="0" anchor="ctr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 panose="020B0402020204020303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/>
                <a:ea typeface="+mn-ea"/>
                <a:cs typeface="+mn-cs"/>
              </a:rPr>
              <a:t>Running Effective Meetings, Tips, and Ideas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PT Light" panose="020B0402020204020303" pitchFamily="34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B9509C-B66B-F257-C581-2E6616F24B1C}"/>
              </a:ext>
            </a:extLst>
          </p:cNvPr>
          <p:cNvSpPr txBox="1"/>
          <p:nvPr/>
        </p:nvSpPr>
        <p:spPr>
          <a:xfrm>
            <a:off x="60221" y="4485180"/>
            <a:ext cx="3435072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Determine the type of meeting you need to schedule: semester kickoff/planning, general body meeting, executive board meeting (problem solving, decision making, etc.) team building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Use the sample agenda on the RSO website as a guide – identify a meeting structure and tailor an agenda that best fits your club’s needs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D08D6-D1EF-D98F-2C26-F303F95FAC4D}"/>
              </a:ext>
            </a:extLst>
          </p:cNvPr>
          <p:cNvSpPr txBox="1"/>
          <p:nvPr/>
        </p:nvSpPr>
        <p:spPr>
          <a:xfrm>
            <a:off x="6539404" y="3976705"/>
            <a:ext cx="5443479" cy="340519"/>
          </a:xfrm>
          <a:prstGeom prst="roundRect">
            <a:avLst/>
          </a:prstGeom>
          <a:solidFill>
            <a:srgbClr val="00B050"/>
          </a:solidFill>
          <a:ln w="28575">
            <a:noFill/>
          </a:ln>
        </p:spPr>
        <p:txBody>
          <a:bodyPr wrap="square" lIns="91440" tIns="45720" rIns="91440" bIns="45720" rtlCol="0" anchor="ctr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 panose="020B0402020204020303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PT Light"/>
                <a:ea typeface="+mn-ea"/>
                <a:cs typeface="+mn-cs"/>
              </a:rPr>
              <a:t>Questions to consider: Goal Setting and Establishing a Vision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PT Light" panose="020B0402020204020303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F64ECF-DC98-C200-2E6C-053754E09066}"/>
              </a:ext>
            </a:extLst>
          </p:cNvPr>
          <p:cNvSpPr txBox="1"/>
          <p:nvPr/>
        </p:nvSpPr>
        <p:spPr>
          <a:xfrm>
            <a:off x="7120947" y="4458652"/>
            <a:ext cx="416707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Setting a vision provides longevity and a clear direction for your club – how will you set the club up for when current officers are no longer at Loyola?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How do goals fall into a vision?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Why do long and short-term goals matter?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09827-7FDC-B366-A1AE-77C44D1750AB}"/>
              </a:ext>
            </a:extLst>
          </p:cNvPr>
          <p:cNvSpPr txBox="1"/>
          <p:nvPr/>
        </p:nvSpPr>
        <p:spPr>
          <a:xfrm>
            <a:off x="3601748" y="4480466"/>
            <a:ext cx="2842961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Infuse and embrace creativity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Assign facilitators per topic or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per meeting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Explore options to bring in speakers or collaborate across camp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us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Take notes/minutes and SAVE 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  <a:cs typeface="Arial"/>
              </a:rPr>
              <a:t>these files!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5081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PT Light</vt:lpstr>
      <vt:lpstr>1_office theme</vt:lpstr>
      <vt:lpstr>PowerPoint Presentation</vt:lpstr>
    </vt:vector>
  </TitlesOfParts>
  <Company>Loyola University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Misiorek</dc:creator>
  <cp:lastModifiedBy>Erin Misiorek</cp:lastModifiedBy>
  <cp:revision>1</cp:revision>
  <dcterms:created xsi:type="dcterms:W3CDTF">2025-05-30T13:57:32Z</dcterms:created>
  <dcterms:modified xsi:type="dcterms:W3CDTF">2025-05-30T14:22:04Z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da50fe2-ad8e-4b2e-b16c-4bb0954d6763_Enabled">
    <vt:lpwstr>true</vt:lpwstr>
  </property>
  <property fmtid="{D5CDD505-2E9C-101B-9397-08002B2CF9AE}" pid="3" name="MSIP_Label_6da50fe2-ad8e-4b2e-b16c-4bb0954d6763_SetDate">
    <vt:lpwstr>2025-05-30T14:22:03Z</vt:lpwstr>
  </property>
  <property fmtid="{D5CDD505-2E9C-101B-9397-08002B2CF9AE}" pid="4" name="MSIP_Label_6da50fe2-ad8e-4b2e-b16c-4bb0954d6763_Method">
    <vt:lpwstr>Standard</vt:lpwstr>
  </property>
  <property fmtid="{D5CDD505-2E9C-101B-9397-08002B2CF9AE}" pid="5" name="MSIP_Label_6da50fe2-ad8e-4b2e-b16c-4bb0954d6763_Name">
    <vt:lpwstr>Internal</vt:lpwstr>
  </property>
  <property fmtid="{D5CDD505-2E9C-101B-9397-08002B2CF9AE}" pid="6" name="MSIP_Label_6da50fe2-ad8e-4b2e-b16c-4bb0954d6763_SiteId">
    <vt:lpwstr>30ae0a8f-3cdf-44fd-af34-278bf639b85d</vt:lpwstr>
  </property>
  <property fmtid="{D5CDD505-2E9C-101B-9397-08002B2CF9AE}" pid="7" name="MSIP_Label_6da50fe2-ad8e-4b2e-b16c-4bb0954d6763_ActionId">
    <vt:lpwstr>cf919cef-6254-47bc-ab97-2b09c4d0c9ba</vt:lpwstr>
  </property>
  <property fmtid="{D5CDD505-2E9C-101B-9397-08002B2CF9AE}" pid="8" name="MSIP_Label_6da50fe2-ad8e-4b2e-b16c-4bb0954d6763_ContentBits">
    <vt:lpwstr>2</vt:lpwstr>
  </property>
  <property fmtid="{D5CDD505-2E9C-101B-9397-08002B2CF9AE}" pid="9" name="MSIP_Label_6da50fe2-ad8e-4b2e-b16c-4bb0954d6763_Tag">
    <vt:lpwstr>10, 3, 0, 1</vt:lpwstr>
  </property>
  <property fmtid="{D5CDD505-2E9C-101B-9397-08002B2CF9AE}" pid="10" name="ClassificationContentMarkingFooterLocations">
    <vt:lpwstr>1_office theme:8</vt:lpwstr>
  </property>
  <property fmtid="{D5CDD505-2E9C-101B-9397-08002B2CF9AE}" pid="11" name="ClassificationContentMarkingFooterText">
    <vt:lpwstr>Loyola University Maryland Internal Use Only</vt:lpwstr>
  </property>
</Properties>
</file>